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40226064-2970-4cba-ab94-b0b36e5ce07f}">
          <p14:sldIdLst>
            <p14:sldId id="256"/>
            <p14:sldId id="257"/>
            <p14:sldId id="258"/>
            <p14:sldId id="268"/>
          </p14:sldIdLst>
        </p14:section>
        <p14:section name="无标题节" id="{4f26a63e-4fe9-4884-b27c-51f545d9ecfd}">
          <p14:sldIdLst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47140" y="-14605"/>
            <a:ext cx="8670290" cy="1358265"/>
          </a:xfrm>
        </p:spPr>
        <p:txBody>
          <a:bodyPr/>
          <a:p>
            <a:r>
              <a:rPr lang="zh-CN" altLang="en-US"/>
              <a:t>秦诏版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98220" y="1343660"/>
            <a:ext cx="9890760" cy="4768215"/>
          </a:xfrm>
        </p:spPr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140" y="1343660"/>
            <a:ext cx="4502785" cy="4492625"/>
          </a:xfrm>
          <a:prstGeom prst="rect">
            <a:avLst/>
          </a:prstGeom>
        </p:spPr>
      </p:pic>
      <p:pic>
        <p:nvPicPr>
          <p:cNvPr id="5" name="图片 4" descr="42a98226cffc1e17898e473a4a90f603738de98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045" y="1224915"/>
            <a:ext cx="3839210" cy="500570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70570" cy="852805"/>
          </a:xfrm>
        </p:spPr>
        <p:txBody>
          <a:bodyPr/>
          <a:p>
            <a:r>
              <a:rPr lang="zh-CN" altLang="en-US"/>
              <a:t>秦诏版简介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684520" cy="4351655"/>
          </a:xfrm>
        </p:spPr>
        <p:txBody>
          <a:bodyPr/>
          <a:p>
            <a:r>
              <a:rPr lang="zh-CN" altLang="en-US"/>
              <a:t>秦诏版亦称“秦量诏版”，青铜制。刻秦始皇二十六年统一度量衡诏书，“秦诏版”为长方形，长10.8厘米，宽6.8厘米，厚0.4厘米，重0.15千克，它的四角钻有四个小孔，是供人们将其固定时钉钉子用的，铜质青色，铸造于秦始皇执政时期。其正面是以秦小篆铸成的，字体大小0.9厘米，竖五行、横八行、上下、左右结构整齐，阴文书刻40字。</a:t>
            </a:r>
            <a:endParaRPr lang="zh-CN" altLang="en-US"/>
          </a:p>
        </p:txBody>
      </p:sp>
      <p:pic>
        <p:nvPicPr>
          <p:cNvPr id="4" name="图片 3" descr="u=3111203785,1591497448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015" y="1056005"/>
            <a:ext cx="3196590" cy="4746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125"/>
          </a:xfrm>
        </p:spPr>
        <p:txBody>
          <a:bodyPr>
            <a:normAutofit/>
          </a:bodyPr>
          <a:p>
            <a:r>
              <a:rPr lang="zh-CN" altLang="en-US"/>
              <a:t>由来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0795" y="1437005"/>
            <a:ext cx="12317730" cy="4351655"/>
          </a:xfrm>
        </p:spPr>
        <p:txBody>
          <a:bodyPr>
            <a:noAutofit/>
          </a:bodyPr>
          <a:p>
            <a:r>
              <a:rPr lang="zh-CN" altLang="en-US" sz="3200"/>
              <a:t>“秦诏版”的收藏是意外发现的。1976年在县农副公司收购门市部，由爱好文物的县文化馆干部张明华发现并交馆收藏，当时以废铜收购，价值只有0.80元。1995年10月，甘肃省文物鉴定委员会董彦文、吴怡如、赵子祥等一行8人鉴定，认为属国家一级文物。1996年经国家文物专家鉴定后，正式命名为“秦诏版”。这对进一步研究秦时属于北地郡的镇原县的政治、经济、文化、艺术提供了宝贵的实物依据。同时，为我国馆藏文物增添了稀世之宝。</a:t>
            </a:r>
            <a:endParaRPr lang="zh-CN" altLang="en-US" sz="3200"/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诏文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213475" cy="4351655"/>
          </a:xfrm>
        </p:spPr>
        <p:txBody>
          <a:bodyPr/>
          <a:p>
            <a:r>
              <a:rPr lang="zh-CN" altLang="en-US"/>
              <a:t>秦始皇二十六年诏释文：廿六年皇帝尽并兼天下诸侯，黔首大安，立号为皇帝，乃诏丞相状、绾法度量则不壹歉疑者，皆明壹之</a:t>
            </a:r>
            <a:endParaRPr lang="zh-CN" altLang="en-US"/>
          </a:p>
        </p:txBody>
      </p:sp>
      <p:pic>
        <p:nvPicPr>
          <p:cNvPr id="4" name="图片 3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420" y="553085"/>
            <a:ext cx="4073525" cy="614870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译文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秦始皇二十六年(公元前221年)统一了天下，百姓安宁，立下皇帝称号，于是下诏书于丞相隗状、王绾，依法纠正度量衡器具的不一致，使有疑惑的人都明确起来，统一起来。</a:t>
            </a:r>
            <a:endParaRPr lang="zh-CN" altLang="en-US"/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秦诏版的价值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zh-CN" altLang="en-US"/>
              <a:t>秦诏版是无论在史学还是书法上都具有非常重要的价值。秦始皇统一中国，李斯为丞相，进行了统一全国文字的工作，变大篆为小篆，结束了“文字异形”的状况。相传，李斯手书了秦代金石刻文，金刻有权量诏版，石刻有峄山、泰山、琅琊山、芝罘、碣石、会稽六处刻石。诏版为自由体，主要是为了实用，写法草率，笔划方正，行款错落，该诏版文笔划方折是因为刀刻所致。文字仍属篆书范畴。</a:t>
            </a:r>
            <a:endParaRPr lang="zh-CN" altLang="en-US"/>
          </a:p>
          <a:p>
            <a:r>
              <a:rPr lang="zh-CN" altLang="en-US"/>
              <a:t>虽然相传秦诏最初为李斯所书，不过设想一下全国那数不清的权量，上面的铭文当然不可能出于一人之手。加上官吏们对下级的意识决不如对天子那样恭敬，所以与《泰山石刻》相反，秦诏铭文中虽然也有严肃、工整的，但大多数纵有行，横无格，字体大小不一，错落有致，生动自然。更有率意者，出于民工手中，或缺笔少画，或任意简化，虽不合法度，却给人们以天真、稚拙的美感。</a:t>
            </a:r>
            <a:endParaRPr lang="zh-CN" altLang="en-US"/>
          </a:p>
        </p:txBody>
      </p:sp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Application>WPS 演示</Application>
  <PresentationFormat>宽屏</PresentationFormat>
  <Paragraphs>23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秦诏版</vt:lpstr>
      <vt:lpstr>秦诏版简介</vt:lpstr>
      <vt:lpstr>由来</vt:lpstr>
      <vt:lpstr>诏文</vt:lpstr>
      <vt:lpstr>译文</vt:lpstr>
      <vt:lpstr>秦诏版的价值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6</cp:revision>
  <dcterms:created xsi:type="dcterms:W3CDTF">2015-05-05T08:02:00Z</dcterms:created>
  <dcterms:modified xsi:type="dcterms:W3CDTF">2017-05-13T05:34:48Z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