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7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57628"/>
            <a:ext cx="85344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15525" y="274640"/>
            <a:ext cx="1866875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9105925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854150"/>
            <a:ext cx="103632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356428"/>
            <a:ext cx="103632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011" y="381000"/>
            <a:ext cx="3556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70400" y="381000"/>
            <a:ext cx="72136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5011" y="2214554"/>
            <a:ext cx="3556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07299" y="553734"/>
            <a:ext cx="9798992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02550" y="612776"/>
            <a:ext cx="9620317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80972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85974" y="5481658"/>
            <a:ext cx="962031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837" y="6483998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483998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3525" y="6483998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 panose="02040503050406030204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 panose="020F0502020204030204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 panose="02040503050406030204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作册般青铜鼋</a:t>
            </a:r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828800" y="4725670"/>
            <a:ext cx="8534400" cy="885190"/>
          </a:xfrm>
        </p:spPr>
        <p:txBody>
          <a:bodyPr>
            <a:normAutofit lnSpcReduction="10000"/>
          </a:bodyPr>
          <a:lstStyle/>
          <a:p>
            <a:r>
              <a:rPr lang="zh-CN" altLang="en-US"/>
              <a:t>袁姣琨</a:t>
            </a:r>
            <a:endParaRPr lang="zh-CN" altLang="en-US"/>
          </a:p>
          <a:p>
            <a:r>
              <a:rPr lang="zh-CN" altLang="en-US"/>
              <a:t>      </a:t>
            </a:r>
            <a:r>
              <a:rPr lang="en-US" altLang="zh-CN"/>
              <a:t>2014033015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简介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作册般青铜鼋是一件珍奇的晚商青铜器。器作鼋(爬形动物，外形像龟)形，爬行状，伸头，尾左偏，四足外露，爪下各有一方钮作为支撑足。颈侧及盖上插有四箭:左肩部1支，背甲左部2支、右后部1支。皆为箭射入鼋体后露出的箭羽部分。现收藏于中国国家博物馆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985" y="4101354"/>
            <a:ext cx="8882380" cy="2728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/>
              <a:t>详细信息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0" indent="0" fontAlgn="auto">
              <a:lnSpc>
                <a:spcPct val="100000"/>
              </a:lnSpc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通高:10厘米，长:21.4厘米，宽:16厘米，重:1.6056千克，所处时期:商后期(前1300-前1046年)。鼋作爬行状，探首，四足外露，尾向左偏，左肩部、背甲嵌入4矢。鼋背铸铭文4行3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字（朱凤翰等先生认为有4行33字),记录了器主作器的因由。记述丙申日商王行至洹水，射鼋，商王射1箭，作册般佐射3箭，全部命中，商王将射获的鼋赐给作册般。铭文所记正与此器取像相合。商代前期，少数青铜器上开始铸造铭文，字数较少，到了商代晚期，铸铭青铜器明显增多，直至商代末年，才出现几十字的长篇铭文。历史意义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作册般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青铜鼋形制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特殊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不但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丰富了像生类青铜器，也为研究商周时期的射礼提供了重要依据。此器作者作册般，还见于其他商代青铜器铭文中，曾因随商王征伐人方有功而得到赏赐。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/>
              <a:t>铭文拓片</a:t>
            </a:r>
            <a:endParaRPr lang="zh-CN" altLang="en-US" b="1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7736" y="1714305"/>
            <a:ext cx="6096528" cy="4496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/>
              <a:t>铭文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丙申王囗于洹隻(获)(或釋為隹)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王(一)射囗射三(或四)亡法(廢)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矢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王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令(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命</a:t>
            </a:r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)(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寢)馗兄(贶)于乍(作)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冊般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曰奏于庸(庚)乍(作)母(或汝)宝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李学勤先生的观点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613647"/>
            <a:ext cx="11819965" cy="50695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朱凤瀚先生的观点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0" y="1690688"/>
            <a:ext cx="12084050" cy="51514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王冠英先生的观点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5910" y="1442085"/>
            <a:ext cx="11671935" cy="51200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谢谢观赏</a:t>
            </a:r>
            <a:endParaRPr lang="zh-CN" altLang="en-US" sz="7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云流水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0</TotalTime>
  <Words>592</Words>
  <Application>WPS 演示</Application>
  <PresentationFormat>自定义</PresentationFormat>
  <Paragraphs>30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Cambria</vt:lpstr>
      <vt:lpstr>Wingdings 2</vt:lpstr>
      <vt:lpstr>Calibri</vt:lpstr>
      <vt:lpstr>Arial</vt:lpstr>
      <vt:lpstr>华文行楷</vt:lpstr>
      <vt:lpstr>微软雅黑</vt:lpstr>
      <vt:lpstr>Arial Unicode MS</vt:lpstr>
      <vt:lpstr>Wingdings</vt:lpstr>
      <vt:lpstr>Calibri</vt:lpstr>
      <vt:lpstr>行云流水</vt:lpstr>
      <vt:lpstr>作册般青铜鼋</vt:lpstr>
      <vt:lpstr>简介</vt:lpstr>
      <vt:lpstr>详细信息</vt:lpstr>
      <vt:lpstr>铭文拓片</vt:lpstr>
      <vt:lpstr>铭文</vt:lpstr>
      <vt:lpstr>李学勤先生的观点</vt:lpstr>
      <vt:lpstr>朱凤瀚先生的观点</vt:lpstr>
      <vt:lpstr>王冠英先生的观点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作册般青铜鼋</dc:title>
  <dc:creator/>
  <cp:lastModifiedBy>lenovo</cp:lastModifiedBy>
  <cp:revision>24</cp:revision>
  <dcterms:created xsi:type="dcterms:W3CDTF">2015-05-05T08:02:00Z</dcterms:created>
  <dcterms:modified xsi:type="dcterms:W3CDTF">2017-06-14T14:00:27Z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