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7" r:id="rId4"/>
    <p:sldId id="258" r:id="rId5"/>
    <p:sldId id="262" r:id="rId6"/>
    <p:sldId id="259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标题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24" name="页脚占位符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3.att.hudong.com/85/98/20300001332647134706987043507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285992"/>
            <a:ext cx="7386662" cy="1714512"/>
          </a:xfrm>
        </p:spPr>
        <p:txBody>
          <a:bodyPr>
            <a:normAutofit/>
          </a:bodyPr>
          <a:lstStyle/>
          <a:p>
            <a:pPr algn="ctr"/>
            <a:r>
              <a:rPr lang="zh-CN" altLang="en-US" sz="5400" b="1" dirty="0" smtClean="0">
                <a:solidFill>
                  <a:schemeClr val="tx1"/>
                </a:solidFill>
              </a:rPr>
              <a:t>同簋</a:t>
            </a:r>
            <a:endParaRPr lang="zh-CN" altLang="en-U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青铜器铭文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      </a:t>
            </a:r>
            <a:r>
              <a:rPr lang="zh-CN" altLang="en-US" sz="2800" dirty="0" smtClean="0"/>
              <a:t>青铜器铭文，又称金文，钟鼎文。商代到春秋时期的铭文，一般是铸成的；战国秦汉时期的铭文，大都是刻成或錾成的。铭文的产生与发展与青铜器铸造技术的进步有着密切的关系。</a:t>
            </a:r>
            <a:endParaRPr lang="en-US" altLang="zh-CN" sz="2800" dirty="0" smtClean="0"/>
          </a:p>
          <a:p>
            <a:r>
              <a:rPr lang="en-US" altLang="zh-CN" sz="2800" dirty="0" smtClean="0"/>
              <a:t>       </a:t>
            </a:r>
            <a:r>
              <a:rPr lang="zh-CN" altLang="en-US" sz="2800" dirty="0" smtClean="0"/>
              <a:t>青铜器铭文从商代早期产生，经过晚商的简铭期，西周的长铭期，到战国晚期</a:t>
            </a:r>
            <a:r>
              <a:rPr lang="zh-CN" altLang="en-US" sz="2800" smtClean="0"/>
              <a:t>衰落，大约经过了千余年的发展变化。在不同的时代和不同的地区，形成了各自的风格和程式，有徽记、祭辞、册命、训诰、记事、追孝、约剂、律令、符、节、诏令、媵辞、乐律、特勒工名等。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同簋简介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同簋，西周时期盛食器，现藏于北京故宫博物院。</a:t>
            </a:r>
            <a:endParaRPr lang="en-US" altLang="zh-CN" dirty="0" smtClean="0"/>
          </a:p>
          <a:p>
            <a:r>
              <a:rPr lang="zh-CN" altLang="en-US" dirty="0" smtClean="0"/>
              <a:t>规格：高</a:t>
            </a:r>
            <a:r>
              <a:rPr lang="en-US" altLang="zh-CN" dirty="0" smtClean="0"/>
              <a:t>14.2cm</a:t>
            </a:r>
            <a:r>
              <a:rPr lang="zh-CN" altLang="en-US" dirty="0" smtClean="0"/>
              <a:t>，宽</a:t>
            </a:r>
            <a:r>
              <a:rPr lang="en-US" altLang="zh-CN" dirty="0" smtClean="0"/>
              <a:t>32.3cm</a:t>
            </a:r>
            <a:r>
              <a:rPr lang="zh-CN" altLang="en-US" dirty="0" smtClean="0"/>
              <a:t>，重</a:t>
            </a:r>
            <a:r>
              <a:rPr lang="en-US" altLang="zh-CN" dirty="0" smtClean="0"/>
              <a:t>3.9kg</a:t>
            </a:r>
            <a:r>
              <a:rPr lang="zh-CN" altLang="en-US" dirty="0" smtClean="0"/>
              <a:t>。</a:t>
            </a:r>
            <a:endParaRPr lang="en-US" altLang="zh-CN" dirty="0" smtClean="0"/>
          </a:p>
        </p:txBody>
      </p:sp>
      <p:pic>
        <p:nvPicPr>
          <p:cNvPr id="5" name="内容占位符 4" descr="01300000817105126538130929067.jpg"/>
          <p:cNvPicPr>
            <a:picLocks noGrp="1"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4648200" y="2257615"/>
            <a:ext cx="4343400" cy="340956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同簋简介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同簋圆形，侈口，鼓腹，圈足，双兽首耳。颈部前后对称雕铸兽头，兽头两侧是窃曲纹带。腹部有一道凸弦纹。</a:t>
            </a:r>
            <a:endParaRPr lang="zh-CN" altLang="en-US" dirty="0" smtClean="0"/>
          </a:p>
          <a:p>
            <a:endParaRPr lang="zh-CN" altLang="en-US" dirty="0"/>
          </a:p>
        </p:txBody>
      </p:sp>
      <p:pic>
        <p:nvPicPr>
          <p:cNvPr id="5" name="内容占位符 4" descr="20300001332647134706987043507_140.jpg"/>
          <p:cNvPicPr>
            <a:picLocks noGrp="1"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4857752" y="2428868"/>
            <a:ext cx="3469846" cy="264320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同簋铭文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这篇铭文记录了西周中期虞官（管理自然资源的机构，专门开发山林水泽的职位）的职责范围，是研究此一时期职官制度的重要资料。</a:t>
            </a:r>
            <a:endParaRPr lang="zh-CN" altLang="en-US" dirty="0"/>
          </a:p>
        </p:txBody>
      </p:sp>
      <p:pic>
        <p:nvPicPr>
          <p:cNvPr id="7" name="内容占位符 6" descr="16200000193843131881983697700.jpg"/>
          <p:cNvPicPr>
            <a:picLocks noGrp="1"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5086502" y="1600200"/>
            <a:ext cx="3466796" cy="47244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同簋铭文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唯十又二月初吉丁丑。王在宗周，格于大庙。荣伯佑同立中廷，北向。王命同佐佑吴大父昜、林、吴、牧、自虒东至于河，厥逆至于玄水，世孙孙子子佐佑吴大父，毋汝有闲。对扬天子厥休，用作朕文考惠仲尊宝簋。其万年子子孙孙永宝用。</a:t>
            </a:r>
            <a:endParaRPr lang="zh-CN" altLang="en-US" dirty="0" smtClean="0"/>
          </a:p>
          <a:p>
            <a:endParaRPr lang="zh-CN" altLang="en-US" dirty="0"/>
          </a:p>
        </p:txBody>
      </p:sp>
      <p:pic>
        <p:nvPicPr>
          <p:cNvPr id="5" name="内容占位符 4" descr="16200000193843131881983697700.jpg"/>
          <p:cNvPicPr>
            <a:picLocks noGrp="1"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5086502" y="1600200"/>
            <a:ext cx="3466796" cy="47244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铭文大意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在十二月第一个吉日丁丑这一天，周王在宗周，到了大庙，荣伯作为佑者引导同到了大庙的廷院中间，面向北。周王命令同作吴大父的助手，管理场圃、山林、泽虞、牧地，管理范围自虒水东到黄河，北到玄水；</a:t>
            </a:r>
            <a:endParaRPr lang="zh-CN" altLang="en-US" dirty="0"/>
          </a:p>
        </p:txBody>
      </p:sp>
      <p:pic>
        <p:nvPicPr>
          <p:cNvPr id="5" name="内容占位符 4" descr="16200000193843131881983697700.jpg"/>
          <p:cNvPicPr>
            <a:picLocks noGrp="1"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5086502" y="1600200"/>
            <a:ext cx="3466796" cy="47244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铭文大意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zh-CN" altLang="en-US" dirty="0" smtClean="0"/>
              <a:t>世世代代子子孙孙协助吴大父，不得荒怠工作。同为答谢和宣扬周天子的美意，做了这件纪念同死去的父亲惠仲的簋。同子孙万年永宝用这件簋。</a:t>
            </a:r>
            <a:endParaRPr lang="zh-CN" altLang="en-US" dirty="0" smtClean="0"/>
          </a:p>
          <a:p>
            <a:endParaRPr lang="zh-CN" altLang="en-US" dirty="0"/>
          </a:p>
        </p:txBody>
      </p:sp>
      <p:pic>
        <p:nvPicPr>
          <p:cNvPr id="5" name="内容占位符 4" descr="16200000193843131881983697700.jpg"/>
          <p:cNvPicPr>
            <a:picLocks noGrp="1"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5086502" y="1600200"/>
            <a:ext cx="3466796" cy="47244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跋涉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0</Words>
  <Application/>
  <PresentationFormat>全屏显示(4:3)</PresentationFormat>
  <Paragraphs>25</Paragraphs>
  <Slides>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跋涉</vt:lpstr>
      <vt:lpstr>同簋</vt:lpstr>
      <vt:lpstr>青铜器铭文</vt:lpstr>
      <vt:lpstr>同簋简介</vt:lpstr>
      <vt:lpstr>同簋简介</vt:lpstr>
      <vt:lpstr>同簋铭文</vt:lpstr>
      <vt:lpstr>同簋铭文</vt:lpstr>
      <vt:lpstr>铭文大意</vt:lpstr>
      <vt:lpstr>铭文大意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同簋</dc:title>
  <dc:creator>Windows</dc:creator>
  <cp:lastModifiedBy>kk的 iPhone</cp:lastModifiedBy>
  <cp:revision>15</cp:revision>
  <dcterms:created xsi:type="dcterms:W3CDTF">1900-01-01T00:00:00Z</dcterms:created>
  <dcterms:modified xsi:type="dcterms:W3CDTF">1900-01-01T00:00:00Z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2052-7.2.1</vt:lpwstr>
  </property>
</Properties>
</file>