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538286"/>
          </a:xfrm>
        </p:spPr>
        <p:txBody>
          <a:bodyPr/>
          <a:lstStyle/>
          <a:p>
            <a:r>
              <a:rPr lang="zh-CN" altLang="en-US" dirty="0" smtClean="0"/>
              <a:t>趞曹鼎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60" y="3214686"/>
            <a:ext cx="8064896" cy="3238650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12800" dirty="0"/>
              <a:t>中国西周恭王时期青铜器。传世有七年趞曹鼎和十五年趞曹鼎 </a:t>
            </a:r>
            <a:r>
              <a:rPr lang="en-US" altLang="zh-CN" sz="12800" dirty="0"/>
              <a:t>2</a:t>
            </a:r>
            <a:r>
              <a:rPr lang="zh-CN" altLang="en-US" sz="12800" dirty="0"/>
              <a:t>器，曾经清末金石家吴大澄收藏，现均藏上海博物馆</a:t>
            </a:r>
            <a:r>
              <a:rPr lang="zh-CN" altLang="en-US" sz="12800" dirty="0" smtClean="0"/>
              <a:t>。</a:t>
            </a:r>
            <a:r>
              <a:rPr lang="zh-CN" altLang="en-US" sz="12800" dirty="0"/>
              <a:t>两鼎间隔 </a:t>
            </a:r>
            <a:r>
              <a:rPr lang="en-US" altLang="zh-CN" sz="12800" dirty="0"/>
              <a:t>8</a:t>
            </a:r>
            <a:r>
              <a:rPr lang="zh-CN" altLang="en-US" sz="12800" dirty="0"/>
              <a:t>年，铭文字体如出一人之手。两器俱有明确的恭王时期的纪年，历来被视为西周恭王时的标准器。</a:t>
            </a:r>
          </a:p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21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七年趞曹鼎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68632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七年趞曹鼎高</a:t>
            </a:r>
            <a:r>
              <a:rPr lang="en-US" altLang="zh-CN" dirty="0"/>
              <a:t>28</a:t>
            </a:r>
            <a:r>
              <a:rPr lang="zh-CN" altLang="en-US" dirty="0"/>
              <a:t>厘米，口径</a:t>
            </a:r>
            <a:r>
              <a:rPr lang="en-US" altLang="zh-CN" dirty="0"/>
              <a:t>38.5</a:t>
            </a:r>
            <a:r>
              <a:rPr lang="zh-CN" altLang="en-US" dirty="0"/>
              <a:t>厘米，重 </a:t>
            </a:r>
            <a:r>
              <a:rPr lang="en-US" altLang="zh-CN" dirty="0"/>
              <a:t>10.23</a:t>
            </a:r>
            <a:r>
              <a:rPr lang="zh-CN" altLang="en-US" dirty="0"/>
              <a:t>千克，浅腹，束腰，附耳，器身仅饰弦纹两道，甚为简朴，是当时的一种新兴式样。该鼎有铭文</a:t>
            </a:r>
            <a:r>
              <a:rPr lang="en-US" altLang="zh-CN" dirty="0"/>
              <a:t>56</a:t>
            </a:r>
            <a:r>
              <a:rPr lang="zh-CN" altLang="en-US" dirty="0"/>
              <a:t>字，记载了恭王召见趞曹，赐以命服</a:t>
            </a:r>
            <a:r>
              <a:rPr lang="zh-CN" altLang="en-US" dirty="0" smtClean="0"/>
              <a:t>、旌旗等</a:t>
            </a:r>
            <a:r>
              <a:rPr lang="zh-CN" altLang="en-US" dirty="0"/>
              <a:t>物。为纪念这次赐命典礼，趞曹作此鼎以为纪念，并用以宴飨朋友。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28800"/>
            <a:ext cx="3528392" cy="464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983152" cy="6250385"/>
          </a:xfrm>
        </p:spPr>
      </p:pic>
      <p:sp>
        <p:nvSpPr>
          <p:cNvPr id="5" name="TextBox 4"/>
          <p:cNvSpPr txBox="1"/>
          <p:nvPr/>
        </p:nvSpPr>
        <p:spPr>
          <a:xfrm>
            <a:off x="395536" y="116632"/>
            <a:ext cx="36004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/>
              <a:t>【</a:t>
            </a:r>
            <a:r>
              <a:rPr lang="zh-CN" altLang="en-US" sz="2700" dirty="0"/>
              <a:t>铭文</a:t>
            </a:r>
            <a:r>
              <a:rPr lang="en-US" altLang="zh-CN" sz="2700" dirty="0"/>
              <a:t>】</a:t>
            </a:r>
            <a:r>
              <a:rPr lang="zh-CN" altLang="en-US" sz="2700" dirty="0"/>
              <a:t>隹（唯）七年十月既生霸，王才（在）周般宫，</a:t>
            </a:r>
          </a:p>
          <a:p>
            <a:r>
              <a:rPr lang="zh-CN" altLang="en-US" sz="2700" dirty="0"/>
              <a:t>旦，王各大</a:t>
            </a:r>
            <a:r>
              <a:rPr lang="en-US" altLang="zh-CN" sz="2700" dirty="0"/>
              <a:t>(</a:t>
            </a:r>
            <a:r>
              <a:rPr lang="zh-CN" altLang="en-US" sz="2700" dirty="0"/>
              <a:t>格太</a:t>
            </a:r>
            <a:r>
              <a:rPr lang="en-US" altLang="zh-CN" sz="2700" dirty="0"/>
              <a:t>)</a:t>
            </a:r>
            <a:r>
              <a:rPr lang="zh-CN" altLang="en-US" sz="2700" dirty="0"/>
              <a:t>室，井白（邢伯）入右（佑）趞（曹），</a:t>
            </a:r>
          </a:p>
          <a:p>
            <a:r>
              <a:rPr lang="zh-CN" altLang="en-US" sz="2700" dirty="0"/>
              <a:t>立中廷，北乡（向），易（锡）趞（曹）巿（缁韍）、冋黄（衡）、</a:t>
            </a:r>
          </a:p>
          <a:p>
            <a:r>
              <a:rPr lang="zh-CN" altLang="en-US" sz="2700" dirty="0"/>
              <a:t>（銮），趞（曹）（拜稽）首，（敢）对（扬）天子休，用乍（作）</a:t>
            </a:r>
          </a:p>
          <a:p>
            <a:r>
              <a:rPr lang="zh-CN" altLang="en-US" sz="2700" dirty="0"/>
              <a:t>宝鼎，永乡倗（飨朋友）</a:t>
            </a:r>
          </a:p>
          <a:p>
            <a:endParaRPr lang="zh-CN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86213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十五年趞曹鼎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4752528" cy="6192688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十五年趞曹鼎</a:t>
            </a:r>
            <a:r>
              <a:rPr lang="en-US" altLang="zh-CN" sz="2400" dirty="0"/>
              <a:t>23.4</a:t>
            </a:r>
            <a:r>
              <a:rPr lang="zh-CN" altLang="en-US" sz="2400" dirty="0"/>
              <a:t>厘米，口径</a:t>
            </a:r>
            <a:r>
              <a:rPr lang="en-US" altLang="zh-CN" sz="2400" dirty="0"/>
              <a:t>22.9</a:t>
            </a:r>
            <a:r>
              <a:rPr lang="zh-CN" altLang="en-US" sz="2400" dirty="0"/>
              <a:t>厘米，重</a:t>
            </a:r>
            <a:r>
              <a:rPr lang="en-US" altLang="zh-CN" sz="2400" dirty="0"/>
              <a:t>3.94</a:t>
            </a:r>
            <a:r>
              <a:rPr lang="zh-CN" altLang="en-US" sz="2400" dirty="0"/>
              <a:t>千克。垂腹，立耳，三柱足，颈部饰四顾式龙纹一周三组，每组有相对的两条龙，此鼎纹饰无地纹，线条简练流畅。腹壁铭</a:t>
            </a:r>
            <a:r>
              <a:rPr lang="en-US" altLang="zh-CN" sz="2400" dirty="0"/>
              <a:t>57</a:t>
            </a:r>
            <a:r>
              <a:rPr lang="zh-CN" altLang="en-US" sz="2400" dirty="0"/>
              <a:t>字，其中“敢对曹” </a:t>
            </a:r>
            <a:r>
              <a:rPr lang="en-US" altLang="zh-CN" sz="2400" dirty="0"/>
              <a:t>3</a:t>
            </a:r>
            <a:r>
              <a:rPr lang="zh-CN" altLang="en-US" sz="2400" dirty="0"/>
              <a:t>字是衍文。铭记恭王在周新宫的射庐中举行大射礼，赏赐给趞曹弓、矢、矛、盾、胄等兵器，趞曹为此作鼎以为纪念并宴飨朋友。此鼎明确纪年为周恭王十五年，订正了世传恭王在位十年和十二年之误。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97" y="2060848"/>
            <a:ext cx="316835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3466728" cy="6025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铭文</a:t>
            </a:r>
            <a:r>
              <a:rPr lang="en-US" altLang="zh-CN" dirty="0"/>
              <a:t>】</a:t>
            </a:r>
            <a:r>
              <a:rPr lang="zh-CN" altLang="en-US" dirty="0"/>
              <a:t>隹（唯）十又五年五月既生霸壬午，龏（恭）王才（在）周新宫，旦，王射于射卢（庐），史趞易（曹锡）弓矢、虎卢、九、胄、</a:t>
            </a:r>
            <a:r>
              <a:rPr lang="zh-CN" altLang="en-US" dirty="0" smtClean="0"/>
              <a:t>毌（</a:t>
            </a:r>
            <a:r>
              <a:rPr lang="en-US" altLang="zh-CN" dirty="0" smtClean="0"/>
              <a:t>guan</a:t>
            </a:r>
            <a:r>
              <a:rPr lang="zh-CN" altLang="en-US" dirty="0" smtClean="0"/>
              <a:t>）、殳（</a:t>
            </a:r>
            <a:r>
              <a:rPr lang="en-US" altLang="zh-CN" dirty="0" err="1" smtClean="0"/>
              <a:t>shu</a:t>
            </a:r>
            <a:r>
              <a:rPr lang="zh-CN" altLang="en-US" dirty="0" smtClean="0"/>
              <a:t>），</a:t>
            </a:r>
            <a:r>
              <a:rPr lang="zh-CN" altLang="en-US" dirty="0"/>
              <a:t>趞（曹敢）对，（曹）（拜稽）首，（敢）对（扬）天子休，用乍（作）宝鼎，永乡倗（飨朋友）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3676"/>
            <a:ext cx="4320480" cy="64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31</TotalTime>
  <Words>514</Words>
  <Application>Microsoft Office PowerPoint</Application>
  <PresentationFormat>全屏显示(4:3)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暗香扑面</vt:lpstr>
      <vt:lpstr>趞曹鼎</vt:lpstr>
      <vt:lpstr>七年趞曹鼎</vt:lpstr>
      <vt:lpstr>PowerPoint 演示文稿</vt:lpstr>
      <vt:lpstr>十五年趞曹鼎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趞曹鼎</dc:title>
  <dc:creator>pe</dc:creator>
  <cp:lastModifiedBy>pe</cp:lastModifiedBy>
  <cp:revision>4</cp:revision>
  <dcterms:created xsi:type="dcterms:W3CDTF">2017-05-16T08:54:43Z</dcterms:created>
  <dcterms:modified xsi:type="dcterms:W3CDTF">2017-05-16T09:36:15Z</dcterms:modified>
</cp:coreProperties>
</file>