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59" autoAdjust="0"/>
  </p:normalViewPr>
  <p:slideViewPr>
    <p:cSldViewPr>
      <p:cViewPr>
        <p:scale>
          <a:sx n="68" d="100"/>
          <a:sy n="68" d="100"/>
        </p:scale>
        <p:origin x="-204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t="-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2017/6/18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908720"/>
            <a:ext cx="5256584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7200" b="1" dirty="0" smtClean="0">
                <a:solidFill>
                  <a:schemeClr val="tx2">
                    <a:lumMod val="50000"/>
                  </a:schemeClr>
                </a:solidFill>
              </a:rPr>
              <a:t>青铜天亡簋</a:t>
            </a:r>
            <a:endParaRPr lang="zh-CN" altLang="en-US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/>
            </a:endParaRPr>
          </a:p>
        </p:txBody>
      </p:sp>
      <p:sp>
        <p:nvSpPr>
          <p:cNvPr id="7" name="副标题 6"/>
          <p:cNvSpPr>
            <a:spLocks noGrp="1"/>
          </p:cNvSpPr>
          <p:nvPr>
            <p:ph type="subTitle" idx="1"/>
          </p:nvPr>
        </p:nvSpPr>
        <p:spPr>
          <a:xfrm>
            <a:off x="5004048" y="4437112"/>
            <a:ext cx="3200400" cy="1224136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</a:rPr>
              <a:t>党婷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</a:rPr>
              <a:t>2014033038</a:t>
            </a:r>
            <a:endParaRPr lang="zh-CN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5796136" y="1787624"/>
            <a:ext cx="3024336" cy="300952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高 </a:t>
            </a:r>
            <a:r>
              <a:rPr lang="en-US" altLang="zh-CN" dirty="0" smtClean="0"/>
              <a:t>24.2</a:t>
            </a:r>
            <a:r>
              <a:rPr lang="zh-CN" altLang="en-US" dirty="0" smtClean="0"/>
              <a:t>厘米</a:t>
            </a:r>
            <a:endParaRPr lang="en-US" altLang="zh-CN" dirty="0" smtClean="0"/>
          </a:p>
          <a:p>
            <a:r>
              <a:rPr lang="zh-CN" altLang="en-US" dirty="0" smtClean="0"/>
              <a:t>口径 </a:t>
            </a:r>
            <a:r>
              <a:rPr lang="en-US" altLang="zh-CN" dirty="0" smtClean="0"/>
              <a:t>21</a:t>
            </a:r>
            <a:r>
              <a:rPr lang="zh-CN" altLang="en-US" dirty="0" smtClean="0"/>
              <a:t>厘米</a:t>
            </a:r>
            <a:endParaRPr lang="en-US" altLang="zh-CN" dirty="0" smtClean="0"/>
          </a:p>
          <a:p>
            <a:r>
              <a:rPr lang="zh-CN" altLang="en-US" dirty="0" smtClean="0"/>
              <a:t>底径 </a:t>
            </a:r>
            <a:r>
              <a:rPr lang="en-US" altLang="zh-CN" dirty="0" smtClean="0"/>
              <a:t>18.5</a:t>
            </a:r>
            <a:r>
              <a:rPr lang="zh-CN" altLang="en-US" dirty="0"/>
              <a:t>厘米</a:t>
            </a:r>
          </a:p>
        </p:txBody>
      </p:sp>
      <p:pic>
        <p:nvPicPr>
          <p:cNvPr id="12" name="内容占位符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4968552" cy="4979544"/>
          </a:xfrm>
        </p:spPr>
      </p:pic>
    </p:spTree>
    <p:extLst>
      <p:ext uri="{BB962C8B-B14F-4D97-AF65-F5344CB8AC3E}">
        <p14:creationId xmlns:p14="http://schemas.microsoft.com/office/powerpoint/2010/main" val="16973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4464496" cy="48027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280" y="1349624"/>
            <a:ext cx="4032448" cy="44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内容占位符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4471359" cy="6153547"/>
          </a:xfrm>
        </p:spPr>
      </p:pic>
      <p:sp>
        <p:nvSpPr>
          <p:cNvPr id="5" name="TextBox 4"/>
          <p:cNvSpPr txBox="1"/>
          <p:nvPr/>
        </p:nvSpPr>
        <p:spPr>
          <a:xfrm>
            <a:off x="5004049" y="836712"/>
            <a:ext cx="3888432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/>
              <a:t>乙亥，王又（有）大豊（禮），王同三方。王祀于天室，降，天亡又（</a:t>
            </a:r>
            <a:r>
              <a:rPr lang="zh-TW" altLang="en-US" sz="2400" b="1"/>
              <a:t>佑</a:t>
            </a:r>
            <a:r>
              <a:rPr lang="zh-TW" altLang="en-US" sz="2400" b="1" smtClean="0"/>
              <a:t>）</a:t>
            </a:r>
            <a:r>
              <a:rPr lang="en-US" altLang="zh-TW" sz="2400" b="1" smtClean="0"/>
              <a:t>,</a:t>
            </a:r>
            <a:r>
              <a:rPr lang="zh-TW" altLang="en-US" sz="2400" b="1"/>
              <a:t>王卒（</a:t>
            </a:r>
            <a:r>
              <a:rPr lang="zh-CN" altLang="en-US" sz="2400" b="1" smtClean="0"/>
              <a:t>衣</a:t>
            </a:r>
            <a:r>
              <a:rPr lang="zh-TW" altLang="en-US" sz="2400" b="1" smtClean="0"/>
              <a:t>）祀</a:t>
            </a:r>
            <a:r>
              <a:rPr lang="en-US" altLang="zh-TW" sz="2400" b="1" smtClean="0"/>
              <a:t>,</a:t>
            </a:r>
            <a:r>
              <a:rPr lang="zh-TW" altLang="en-US" sz="2400" b="1" smtClean="0"/>
              <a:t>于王不</a:t>
            </a:r>
            <a:r>
              <a:rPr lang="zh-TW" altLang="en-US" sz="2400" b="1" dirty="0"/>
              <a:t>（丕）顯考</a:t>
            </a:r>
            <a:r>
              <a:rPr lang="zh-TW" altLang="en-US" sz="2400" b="1"/>
              <a:t>文</a:t>
            </a:r>
            <a:r>
              <a:rPr lang="zh-TW" altLang="en-US" sz="2400" b="1" smtClean="0"/>
              <a:t>王事</a:t>
            </a:r>
            <a:r>
              <a:rPr lang="zh-TW" altLang="en-US" sz="2400" b="1" dirty="0"/>
              <a:t>（使</a:t>
            </a:r>
            <a:r>
              <a:rPr lang="zh-TW" altLang="en-US" sz="2400" b="1"/>
              <a:t>）</a:t>
            </a:r>
            <a:r>
              <a:rPr lang="zh-TW" altLang="en-US" sz="2400" b="1" smtClean="0"/>
              <a:t>喜</a:t>
            </a:r>
            <a:r>
              <a:rPr lang="zh-CN" altLang="en-US" sz="2400" b="1" smtClean="0"/>
              <a:t>，</a:t>
            </a:r>
            <a:r>
              <a:rPr lang="zh-TW" altLang="en-US" sz="2400" b="1" smtClean="0"/>
              <a:t>帝</a:t>
            </a:r>
            <a:r>
              <a:rPr lang="zh-TW" altLang="en-US" sz="2400" b="1" dirty="0"/>
              <a:t>，文王監才（在）上。不（丕）顯王乍（作）</a:t>
            </a:r>
            <a:r>
              <a:rPr lang="zh-TW" altLang="en-US" sz="2400" b="1"/>
              <a:t>眚</a:t>
            </a:r>
            <a:r>
              <a:rPr lang="zh-TW" altLang="en-US" sz="2400" b="1" smtClean="0"/>
              <a:t>（</a:t>
            </a:r>
            <a:r>
              <a:rPr lang="zh-CN" altLang="en-US" sz="2400" b="1" smtClean="0"/>
              <a:t>笙</a:t>
            </a:r>
            <a:r>
              <a:rPr lang="zh-TW" altLang="en-US" sz="2400" b="1" smtClean="0"/>
              <a:t>），</a:t>
            </a:r>
            <a:r>
              <a:rPr lang="zh-TW" altLang="en-US" sz="2400" b="1" dirty="0"/>
              <a:t>不（丕）㣈（肆）王乍（作）庸，不（丕）克</a:t>
            </a:r>
            <a:r>
              <a:rPr lang="zh-TW" altLang="en-US" sz="2400" b="1"/>
              <a:t>气</a:t>
            </a:r>
            <a:r>
              <a:rPr lang="zh-TW" altLang="en-US" sz="2400" b="1" smtClean="0"/>
              <a:t>（</a:t>
            </a:r>
            <a:r>
              <a:rPr lang="zh-CN" altLang="en-US" sz="2400" b="1" smtClean="0"/>
              <a:t>迄</a:t>
            </a:r>
            <a:r>
              <a:rPr lang="zh-TW" altLang="en-US" sz="2400" b="1" smtClean="0"/>
              <a:t>）</a:t>
            </a:r>
            <a:r>
              <a:rPr lang="zh-TW" altLang="en-US" sz="2400" b="1" dirty="0"/>
              <a:t>衣（殷）王祀。丁丑，王卿（</a:t>
            </a:r>
            <a:r>
              <a:rPr lang="zh-TW" altLang="en-US" sz="2400" b="1"/>
              <a:t>饗</a:t>
            </a:r>
            <a:r>
              <a:rPr lang="zh-TW" altLang="en-US" sz="2400" b="1" smtClean="0"/>
              <a:t>）大</a:t>
            </a:r>
            <a:r>
              <a:rPr lang="zh-TW" altLang="en-US" sz="2400" b="1" dirty="0"/>
              <a:t>宜（俎、房）。王降</a:t>
            </a:r>
            <a:r>
              <a:rPr lang="zh-TW" altLang="en-US" sz="2400" b="1"/>
              <a:t>，</a:t>
            </a:r>
            <a:r>
              <a:rPr lang="zh-TW" altLang="en-US" sz="2400" b="1" smtClean="0"/>
              <a:t>亡</a:t>
            </a:r>
            <a:r>
              <a:rPr lang="zh-CN" altLang="en-US" sz="2400" b="1" smtClean="0"/>
              <a:t>败，</a:t>
            </a:r>
            <a:r>
              <a:rPr lang="zh-TW" altLang="en-US" sz="2400" b="1" smtClean="0"/>
              <a:t>爵</a:t>
            </a:r>
            <a:r>
              <a:rPr lang="zh-TW" altLang="en-US" sz="2400" b="1" dirty="0"/>
              <a:t>退囊（讓）。隹（惟）朕又（有）蔑每（敏）啟王休于尊白。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0930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0590"/>
            <a:ext cx="6165730" cy="46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47864" y="2685369"/>
            <a:ext cx="21536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96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完</a:t>
            </a:r>
            <a:endParaRPr lang="zh-CN" altLang="en-US" sz="96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47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131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173</Words>
  <Application>Microsoft Office PowerPoint</Application>
  <PresentationFormat>全屏显示(4:3)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Administrator</cp:lastModifiedBy>
  <cp:revision>20</cp:revision>
  <dcterms:created xsi:type="dcterms:W3CDTF">2017-05-07T07:36:14Z</dcterms:created>
  <dcterms:modified xsi:type="dcterms:W3CDTF">2017-06-18T12:01:05Z</dcterms:modified>
</cp:coreProperties>
</file>